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3"/>
  </p:handoutMasterIdLst>
  <p:sldIdLst>
    <p:sldId id="259" r:id="rId2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AFBDFA9-B43F-46DA-85B1-41A0EA5A4FB3}" type="datetimeFigureOut">
              <a:rPr lang="en-NZ"/>
              <a:pPr>
                <a:defRPr/>
              </a:pPr>
              <a:t>1/03/2014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7992CE-AB57-493D-9151-8E11231BD33D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5520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AABCF0A-9F09-4991-86A3-0C84F2AE187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2693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3ED39C9-B8AF-4BDF-96B4-1450382425A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6525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F70BA0B-8A1E-4AF7-89A9-AF56F4C71C4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3644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1867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C5D1830-A490-4E3F-BC7A-9A1A84E89E2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2405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6DAC695-297F-476A-B3C1-E56F4E75618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2301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607A524-579A-4F13-96D0-E08D3464A04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6547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CEA5D37-B559-4751-8FA3-F9021BAAEA5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326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2A326CB-D9C0-4C7F-B2A0-7D0BC22657D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6010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BEF67-1F23-460B-9EAF-A51E1742645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9748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D23E80-BC1F-4D48-A5B8-005B213F158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9347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For unto us a child is born;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unto us a son is given;</a:t>
            </a:r>
            <a:endParaRPr lang="en-NZ" dirty="0"/>
          </a:p>
          <a:p>
            <a:r>
              <a:rPr lang="en-GB" dirty="0"/>
              <a:t>	and the government</a:t>
            </a:r>
            <a:endParaRPr lang="en-NZ" dirty="0"/>
          </a:p>
          <a:p>
            <a:r>
              <a:rPr lang="en-GB" dirty="0"/>
              <a:t>		shall be upon his shoulder,</a:t>
            </a:r>
            <a:endParaRPr lang="en-NZ" dirty="0"/>
          </a:p>
          <a:p>
            <a:r>
              <a:rPr lang="en-GB" dirty="0"/>
              <a:t>	and his name shall be called</a:t>
            </a:r>
            <a:endParaRPr lang="en-NZ" dirty="0"/>
          </a:p>
          <a:p>
            <a:r>
              <a:rPr lang="en-GB" dirty="0"/>
              <a:t>		Wonderful Counsellor,</a:t>
            </a:r>
            <a:endParaRPr lang="en-NZ" dirty="0"/>
          </a:p>
          <a:p>
            <a:r>
              <a:rPr lang="en-GB" dirty="0"/>
              <a:t>		the Mighty God;</a:t>
            </a:r>
            <a:endParaRPr lang="en-NZ" dirty="0"/>
          </a:p>
          <a:p>
            <a:r>
              <a:rPr lang="en-GB" dirty="0"/>
              <a:t>		the Everlasting Father,</a:t>
            </a:r>
            <a:endParaRPr lang="en-NZ" dirty="0"/>
          </a:p>
          <a:p>
            <a:r>
              <a:rPr lang="en-GB" dirty="0"/>
              <a:t>		and the Prince of Peace is he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231]</a:t>
            </a:r>
            <a:endParaRPr lang="en-NZ" altLang="en-US" sz="12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231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Isaiah 9:6</a:t>
            </a:r>
            <a:endParaRPr lang="en-NZ" sz="1000" dirty="0"/>
          </a:p>
          <a:p>
            <a:pPr algn="r"/>
            <a:r>
              <a:rPr lang="en-GB" sz="1000" dirty="0"/>
              <a:t>Tune: Composer unknown; Scripture in Song, 1972, alt.; copyright unknown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33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template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2014-03-01T07:42:13Z</dcterms:created>
  <dcterms:modified xsi:type="dcterms:W3CDTF">2014-03-01T07:43:24Z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